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5" r:id="rId4"/>
    <p:sldId id="264" r:id="rId5"/>
    <p:sldId id="257" r:id="rId6"/>
    <p:sldId id="267" r:id="rId7"/>
    <p:sldId id="270" r:id="rId8"/>
    <p:sldId id="271" r:id="rId9"/>
    <p:sldId id="272" r:id="rId10"/>
    <p:sldId id="259" r:id="rId11"/>
    <p:sldId id="273" r:id="rId12"/>
    <p:sldId id="260" r:id="rId13"/>
    <p:sldId id="266" r:id="rId14"/>
    <p:sldId id="261" r:id="rId15"/>
    <p:sldId id="262" r:id="rId16"/>
    <p:sldId id="268" r:id="rId17"/>
    <p:sldId id="269" r:id="rId18"/>
    <p:sldId id="258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002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DB9B4D76-05D9-4726-BA75-2C40242DC426}" type="datetimeFigureOut">
              <a:rPr lang="en-US" smtClean="0"/>
              <a:pPr/>
              <a:t>9/11/2012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ED0D73E-F747-475A-B5C8-8FBF4121A56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Pengantar</a:t>
            </a:r>
            <a:r>
              <a:rPr lang="en-US" dirty="0" smtClean="0"/>
              <a:t> 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Pratikum</a:t>
            </a:r>
            <a:r>
              <a:rPr lang="en-US" dirty="0" smtClean="0"/>
              <a:t> 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Pratek-1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37"/>
            <a:ext cx="9144000" cy="5429264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conio.h</a:t>
            </a:r>
            <a:r>
              <a:rPr lang="en-US" dirty="0" smtClean="0"/>
              <a:t>&gt; /*- </a:t>
            </a:r>
            <a:r>
              <a:rPr lang="en-US" dirty="0" err="1" smtClean="0"/>
              <a:t>getch</a:t>
            </a:r>
            <a:r>
              <a:rPr lang="en-US" dirty="0" smtClean="0"/>
              <a:t>-- */</a:t>
            </a:r>
          </a:p>
          <a:p>
            <a:pPr>
              <a:buNone/>
            </a:pPr>
            <a:r>
              <a:rPr lang="en-US" dirty="0" smtClean="0"/>
              <a:t>main(){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FF0000"/>
                </a:solidFill>
              </a:rPr>
              <a:t>"</a:t>
            </a:r>
            <a:r>
              <a:rPr lang="en-US" dirty="0" smtClean="0"/>
              <a:t>\t\t </a:t>
            </a:r>
            <a:r>
              <a:rPr lang="en-US" dirty="0" err="1" smtClean="0"/>
              <a:t>selamat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rgbClr val="00B0F0"/>
                </a:solidFill>
              </a:rPr>
              <a:t>\n</a:t>
            </a:r>
            <a:r>
              <a:rPr lang="en-US" b="1" dirty="0" smtClean="0">
                <a:solidFill>
                  <a:srgbClr val="FF0000"/>
                </a:solidFill>
              </a:rPr>
              <a:t>"</a:t>
            </a:r>
            <a:r>
              <a:rPr lang="en-US" dirty="0" smtClean="0"/>
              <a:t>)</a:t>
            </a:r>
            <a:r>
              <a:rPr lang="en-US" dirty="0" smtClean="0">
                <a:solidFill>
                  <a:srgbClr val="FF0000"/>
                </a:solidFill>
              </a:rPr>
              <a:t>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</a:t>
            </a:r>
            <a:r>
              <a:rPr lang="en-US" dirty="0" err="1" smtClean="0"/>
              <a:t>Deded</a:t>
            </a:r>
            <a:r>
              <a:rPr lang="en-US" dirty="0" smtClean="0"/>
              <a:t> </a:t>
            </a:r>
            <a:r>
              <a:rPr lang="en-US" dirty="0" err="1" smtClean="0"/>
              <a:t>Ramad</a:t>
            </a:r>
            <a:r>
              <a:rPr lang="en-US" dirty="0" smtClean="0"/>
              <a:t> </a:t>
            </a:r>
            <a:r>
              <a:rPr lang="en-US" dirty="0" err="1" smtClean="0"/>
              <a:t>Kamda</a:t>
            </a:r>
            <a:r>
              <a:rPr lang="en-US" dirty="0" smtClean="0"/>
              <a:t>, </a:t>
            </a:r>
            <a:r>
              <a:rPr lang="en-US" dirty="0" err="1" smtClean="0"/>
              <a:t>S.Kom</a:t>
            </a:r>
            <a:r>
              <a:rPr lang="en-US" dirty="0" smtClean="0"/>
              <a:t>., </a:t>
            </a:r>
            <a:r>
              <a:rPr lang="en-US" dirty="0" err="1" smtClean="0"/>
              <a:t>M.Kom</a:t>
            </a:r>
            <a:r>
              <a:rPr lang="en-US" dirty="0" smtClean="0"/>
              <a:t>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>
                <a:solidFill>
                  <a:srgbClr val="00B0F0"/>
                </a:solidFill>
              </a:rPr>
              <a:t>getch</a:t>
            </a:r>
            <a:r>
              <a:rPr lang="en-US" dirty="0" smtClean="0">
                <a:solidFill>
                  <a:srgbClr val="00B0F0"/>
                </a:solidFill>
              </a:rPr>
              <a:t>();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Pratek-1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37"/>
            <a:ext cx="9144000" cy="5429264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stdio.h</a:t>
            </a:r>
            <a:r>
              <a:rPr lang="en-US" dirty="0" smtClean="0"/>
              <a:t>&gt;</a:t>
            </a:r>
          </a:p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conio.h</a:t>
            </a:r>
            <a:r>
              <a:rPr lang="en-US" dirty="0" smtClean="0"/>
              <a:t>&gt; /*- </a:t>
            </a:r>
            <a:r>
              <a:rPr lang="en-US" dirty="0" err="1" smtClean="0"/>
              <a:t>getch</a:t>
            </a:r>
            <a:r>
              <a:rPr lang="en-US" dirty="0" smtClean="0"/>
              <a:t>-- */</a:t>
            </a:r>
          </a:p>
          <a:p>
            <a:pPr>
              <a:buNone/>
            </a:pPr>
            <a:r>
              <a:rPr lang="en-US" dirty="0" smtClean="0"/>
              <a:t>main(){</a:t>
            </a:r>
          </a:p>
          <a:p>
            <a:pPr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ket</a:t>
            </a:r>
            <a:r>
              <a:rPr lang="en-US" dirty="0" smtClean="0"/>
              <a:t>[25]="</a:t>
            </a:r>
            <a:r>
              <a:rPr lang="en-US" dirty="0" err="1" smtClean="0"/>
              <a:t>dosen</a:t>
            </a:r>
            <a:r>
              <a:rPr lang="en-US" dirty="0" smtClean="0"/>
              <a:t>";</a:t>
            </a:r>
          </a:p>
          <a:p>
            <a:pPr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jur</a:t>
            </a:r>
            <a:r>
              <a:rPr lang="en-US" dirty="0" smtClean="0"/>
              <a:t>[25]="</a:t>
            </a:r>
            <a:r>
              <a:rPr lang="en-US" dirty="0" err="1" smtClean="0"/>
              <a:t>si</a:t>
            </a:r>
            <a:r>
              <a:rPr lang="en-US" dirty="0" smtClean="0"/>
              <a:t>";</a:t>
            </a:r>
          </a:p>
          <a:p>
            <a:pPr>
              <a:buNone/>
            </a:pPr>
            <a:r>
              <a:rPr lang="en-US" dirty="0" smtClean="0"/>
              <a:t>char </a:t>
            </a:r>
            <a:r>
              <a:rPr lang="en-US" dirty="0" err="1" smtClean="0"/>
              <a:t>nidn</a:t>
            </a:r>
            <a:r>
              <a:rPr lang="en-US" dirty="0" smtClean="0"/>
              <a:t>[25];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("\t\t </a:t>
            </a:r>
            <a:r>
              <a:rPr lang="en-US" dirty="0" err="1" smtClean="0"/>
              <a:t>selamat</a:t>
            </a:r>
            <a:r>
              <a:rPr lang="en-US" dirty="0" smtClean="0"/>
              <a:t> %s  \n ","</a:t>
            </a:r>
            <a:r>
              <a:rPr lang="en-US" dirty="0" err="1" smtClean="0"/>
              <a:t>datang</a:t>
            </a:r>
            <a:r>
              <a:rPr lang="en-US" dirty="0" smtClean="0"/>
              <a:t>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%s %s : </a:t>
            </a:r>
            <a:r>
              <a:rPr lang="en-US" dirty="0" err="1" smtClean="0"/>
              <a:t>Deded</a:t>
            </a:r>
            <a:r>
              <a:rPr lang="en-US" dirty="0" smtClean="0"/>
              <a:t> </a:t>
            </a:r>
            <a:r>
              <a:rPr lang="en-US" dirty="0" err="1" smtClean="0"/>
              <a:t>Ramad</a:t>
            </a:r>
            <a:r>
              <a:rPr lang="en-US" dirty="0" smtClean="0"/>
              <a:t> </a:t>
            </a:r>
            <a:r>
              <a:rPr lang="en-US" dirty="0" err="1" smtClean="0"/>
              <a:t>Kamda</a:t>
            </a:r>
            <a:r>
              <a:rPr lang="en-US" dirty="0" smtClean="0"/>
              <a:t>, </a:t>
            </a:r>
            <a:r>
              <a:rPr lang="en-US" dirty="0" err="1" smtClean="0"/>
              <a:t>S.Kom</a:t>
            </a:r>
            <a:r>
              <a:rPr lang="en-US" dirty="0" smtClean="0"/>
              <a:t>., </a:t>
            </a:r>
            <a:r>
              <a:rPr lang="en-US" dirty="0" err="1" smtClean="0"/>
              <a:t>M.Kom</a:t>
            </a:r>
            <a:r>
              <a:rPr lang="en-US" dirty="0" smtClean="0"/>
              <a:t> \</a:t>
            </a:r>
            <a:r>
              <a:rPr lang="en-US" dirty="0" err="1" smtClean="0"/>
              <a:t>n",ket,jur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printf</a:t>
            </a:r>
            <a:r>
              <a:rPr lang="en-US" b="1" dirty="0" smtClean="0">
                <a:solidFill>
                  <a:srgbClr val="FF0000"/>
                </a:solidFill>
              </a:rPr>
              <a:t>("Input NIDN :");</a:t>
            </a:r>
            <a:r>
              <a:rPr lang="en-US" b="1" dirty="0" err="1" smtClean="0">
                <a:solidFill>
                  <a:srgbClr val="FF0000"/>
                </a:solidFill>
              </a:rPr>
              <a:t>scanf</a:t>
            </a:r>
            <a:r>
              <a:rPr lang="en-US" b="1" dirty="0" smtClean="0">
                <a:solidFill>
                  <a:srgbClr val="FF0000"/>
                </a:solidFill>
              </a:rPr>
              <a:t>("%</a:t>
            </a:r>
            <a:r>
              <a:rPr lang="en-US" b="1" dirty="0" err="1" smtClean="0">
                <a:solidFill>
                  <a:srgbClr val="FF0000"/>
                </a:solidFill>
              </a:rPr>
              <a:t>s",&amp;nidn</a:t>
            </a:r>
            <a:r>
              <a:rPr lang="en-US" b="1" dirty="0" smtClean="0">
                <a:solidFill>
                  <a:srgbClr val="FF0000"/>
                </a:solidFill>
              </a:rPr>
              <a:t>);\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printf</a:t>
            </a:r>
            <a:r>
              <a:rPr lang="en-US" b="1" dirty="0" smtClean="0">
                <a:solidFill>
                  <a:srgbClr val="FF0000"/>
                </a:solidFill>
              </a:rPr>
              <a:t>("</a:t>
            </a:r>
            <a:r>
              <a:rPr lang="en-US" b="1" dirty="0" err="1" smtClean="0">
                <a:solidFill>
                  <a:srgbClr val="FF0000"/>
                </a:solidFill>
              </a:rPr>
              <a:t>Hasil</a:t>
            </a:r>
            <a:r>
              <a:rPr lang="en-US" b="1" dirty="0" smtClean="0">
                <a:solidFill>
                  <a:srgbClr val="FF0000"/>
                </a:solidFill>
              </a:rPr>
              <a:t> Input : %</a:t>
            </a:r>
            <a:r>
              <a:rPr lang="en-US" b="1" dirty="0" err="1" smtClean="0">
                <a:solidFill>
                  <a:srgbClr val="FF0000"/>
                </a:solidFill>
              </a:rPr>
              <a:t>s",nidn</a:t>
            </a:r>
            <a:r>
              <a:rPr lang="en-US" b="1" dirty="0" smtClean="0">
                <a:solidFill>
                  <a:srgbClr val="FF0000"/>
                </a:solidFill>
              </a:rPr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getch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Prak-2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stdio.h</a:t>
            </a:r>
            <a:r>
              <a:rPr lang="en-US" dirty="0" smtClean="0"/>
              <a:t>&gt; /*file header*/</a:t>
            </a:r>
          </a:p>
          <a:p>
            <a:pPr>
              <a:buNone/>
            </a:pPr>
            <a:r>
              <a:rPr lang="en-US" dirty="0" smtClean="0"/>
              <a:t>#include &lt;</a:t>
            </a:r>
            <a:r>
              <a:rPr lang="en-US" dirty="0" err="1" smtClean="0"/>
              <a:t>conio.h</a:t>
            </a:r>
            <a:r>
              <a:rPr lang="en-US" dirty="0" smtClean="0"/>
              <a:t>&gt;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main()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b="1" dirty="0" smtClean="0">
                <a:solidFill>
                  <a:schemeClr val="accent3">
                    <a:lumMod val="75000"/>
                  </a:schemeClr>
                </a:solidFill>
              </a:rPr>
              <a:t> float </a:t>
            </a:r>
            <a:r>
              <a:rPr lang="en-US" dirty="0" err="1" smtClean="0"/>
              <a:t>nilai</a:t>
            </a:r>
            <a:r>
              <a:rPr lang="en-US" dirty="0" smtClean="0"/>
              <a:t> = 10.5 , </a:t>
            </a:r>
            <a:r>
              <a:rPr lang="en-US" dirty="0" err="1" smtClean="0"/>
              <a:t>nilaib</a:t>
            </a:r>
            <a:r>
              <a:rPr lang="en-US" dirty="0" smtClean="0"/>
              <a:t>=90.50 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clrscr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b="1" dirty="0" smtClean="0"/>
              <a:t>%2.2f</a:t>
            </a:r>
            <a:r>
              <a:rPr lang="en-US" dirty="0" smtClean="0"/>
              <a:t>, </a:t>
            </a:r>
            <a:r>
              <a:rPr lang="en-US" dirty="0" err="1" smtClean="0"/>
              <a:t>Kamu</a:t>
            </a:r>
            <a:r>
              <a:rPr lang="en-US" dirty="0" smtClean="0"/>
              <a:t> </a:t>
            </a:r>
            <a:r>
              <a:rPr lang="en-US" dirty="0" err="1" smtClean="0"/>
              <a:t>Mendapatkan</a:t>
            </a:r>
            <a:r>
              <a:rPr lang="en-US" dirty="0" smtClean="0"/>
              <a:t> 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%2f</a:t>
            </a:r>
            <a:r>
              <a:rPr lang="en-US" dirty="0" smtClean="0"/>
              <a:t>",</a:t>
            </a:r>
            <a:r>
              <a:rPr lang="en-US" b="1" dirty="0" smtClean="0"/>
              <a:t>nilai</a:t>
            </a:r>
            <a:r>
              <a:rPr lang="en-US" dirty="0" smtClean="0"/>
              <a:t>,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nilaib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getch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Prak-3- Input String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nn-NO" b="1" dirty="0" smtClean="0">
                <a:solidFill>
                  <a:srgbClr val="FF0000"/>
                </a:solidFill>
              </a:rPr>
              <a:t>/* Program inputan tipe data karakter/string */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#include “</a:t>
            </a:r>
            <a:r>
              <a:rPr lang="en-US" b="1" dirty="0" err="1" smtClean="0">
                <a:solidFill>
                  <a:srgbClr val="FF0000"/>
                </a:solidFill>
              </a:rPr>
              <a:t>stdio.h</a:t>
            </a:r>
            <a:r>
              <a:rPr lang="en-US" b="1" dirty="0" smtClean="0">
                <a:solidFill>
                  <a:srgbClr val="FF0000"/>
                </a:solidFill>
              </a:rPr>
              <a:t>”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#include “</a:t>
            </a:r>
            <a:r>
              <a:rPr lang="en-US" b="1" dirty="0" err="1" smtClean="0">
                <a:solidFill>
                  <a:srgbClr val="FF0000"/>
                </a:solidFill>
              </a:rPr>
              <a:t>conio.h</a:t>
            </a:r>
            <a:r>
              <a:rPr lang="en-US" b="1" dirty="0" smtClean="0">
                <a:solidFill>
                  <a:srgbClr val="FF0000"/>
                </a:solidFill>
              </a:rPr>
              <a:t>”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void main()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{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char </a:t>
            </a:r>
            <a:r>
              <a:rPr lang="en-US" b="1" dirty="0" err="1" smtClean="0">
                <a:solidFill>
                  <a:srgbClr val="FF0000"/>
                </a:solidFill>
              </a:rPr>
              <a:t>nama</a:t>
            </a:r>
            <a:r>
              <a:rPr lang="en-US" b="1" dirty="0" smtClean="0">
                <a:solidFill>
                  <a:srgbClr val="FF0000"/>
                </a:solidFill>
              </a:rPr>
              <a:t>[20];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clrscr</a:t>
            </a:r>
            <a:r>
              <a:rPr lang="en-US" b="1" dirty="0" smtClean="0">
                <a:solidFill>
                  <a:srgbClr val="FF0000"/>
                </a:solidFill>
              </a:rPr>
              <a:t>();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printf</a:t>
            </a:r>
            <a:r>
              <a:rPr lang="en-US" b="1" dirty="0" smtClean="0">
                <a:solidFill>
                  <a:srgbClr val="FF0000"/>
                </a:solidFill>
              </a:rPr>
              <a:t>(“</a:t>
            </a:r>
            <a:r>
              <a:rPr lang="en-US" b="1" dirty="0" err="1" smtClean="0">
                <a:solidFill>
                  <a:srgbClr val="FF0000"/>
                </a:solidFill>
              </a:rPr>
              <a:t>Masukkan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nama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Anda</a:t>
            </a:r>
            <a:r>
              <a:rPr lang="en-US" b="1" dirty="0" smtClean="0">
                <a:solidFill>
                  <a:srgbClr val="FF0000"/>
                </a:solidFill>
              </a:rPr>
              <a:t> : “);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gets(</a:t>
            </a:r>
            <a:r>
              <a:rPr lang="en-US" b="1" dirty="0" err="1" smtClean="0">
                <a:solidFill>
                  <a:srgbClr val="FF0000"/>
                </a:solidFill>
              </a:rPr>
              <a:t>nama</a:t>
            </a:r>
            <a:r>
              <a:rPr lang="en-US" b="1" dirty="0" smtClean="0">
                <a:solidFill>
                  <a:srgbClr val="FF0000"/>
                </a:solidFill>
              </a:rPr>
              <a:t>);</a:t>
            </a:r>
          </a:p>
          <a:p>
            <a:pPr>
              <a:buNone/>
            </a:pPr>
            <a:r>
              <a:rPr lang="pt-BR" b="1" dirty="0" smtClean="0">
                <a:solidFill>
                  <a:srgbClr val="FF0000"/>
                </a:solidFill>
              </a:rPr>
              <a:t>printf(“Hello, Nama Anda adalah %s”, nama);</a:t>
            </a:r>
          </a:p>
          <a:p>
            <a:pPr>
              <a:buNone/>
            </a:pPr>
            <a:r>
              <a:rPr lang="en-US" b="1" dirty="0" err="1" smtClean="0">
                <a:solidFill>
                  <a:srgbClr val="FF0000"/>
                </a:solidFill>
              </a:rPr>
              <a:t>getch</a:t>
            </a:r>
            <a:r>
              <a:rPr lang="en-US" b="1" dirty="0" smtClean="0">
                <a:solidFill>
                  <a:srgbClr val="FF0000"/>
                </a:solidFill>
              </a:rPr>
              <a:t>();</a:t>
            </a:r>
          </a:p>
          <a:p>
            <a:pPr>
              <a:buNone/>
            </a:pPr>
            <a:r>
              <a:rPr lang="en-US" b="1" dirty="0" smtClean="0">
                <a:solidFill>
                  <a:srgbClr val="FF0000"/>
                </a:solidFill>
              </a:rPr>
              <a:t>}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Prak-4 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28736"/>
            <a:ext cx="9144000" cy="54292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main()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 char </a:t>
            </a:r>
            <a:r>
              <a:rPr lang="en-US" dirty="0" err="1" smtClean="0"/>
              <a:t>nama</a:t>
            </a:r>
            <a:r>
              <a:rPr lang="en-US" dirty="0" smtClean="0"/>
              <a:t>[55],</a:t>
            </a:r>
            <a:r>
              <a:rPr lang="en-US" dirty="0" err="1" smtClean="0"/>
              <a:t>kelas</a:t>
            </a:r>
            <a:r>
              <a:rPr lang="en-US" dirty="0" smtClean="0"/>
              <a:t>[20],</a:t>
            </a:r>
            <a:r>
              <a:rPr lang="en-US" dirty="0" err="1" smtClean="0"/>
              <a:t>jurusan</a:t>
            </a:r>
            <a:r>
              <a:rPr lang="en-US" dirty="0" smtClean="0"/>
              <a:t>[12];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clrscr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</a:t>
            </a:r>
            <a:r>
              <a:rPr lang="en-US" dirty="0" err="1" smtClean="0"/>
              <a:t>Biodata</a:t>
            </a:r>
            <a:r>
              <a:rPr lang="en-US" dirty="0" smtClean="0"/>
              <a:t> </a:t>
            </a:r>
            <a:r>
              <a:rPr lang="en-US" dirty="0" err="1" smtClean="0"/>
              <a:t>Saya</a:t>
            </a:r>
            <a:r>
              <a:rPr lang="en-US" dirty="0" smtClean="0"/>
              <a:t> \n\n");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Nama</a:t>
            </a:r>
            <a:r>
              <a:rPr lang="en-US" dirty="0" smtClean="0"/>
              <a:t> \t: ");  </a:t>
            </a:r>
            <a:r>
              <a:rPr lang="en-US" b="1" dirty="0" err="1" smtClean="0">
                <a:solidFill>
                  <a:schemeClr val="accent5">
                    <a:lumMod val="75000"/>
                  </a:schemeClr>
                </a:solidFill>
              </a:rPr>
              <a:t>scanf</a:t>
            </a:r>
            <a:r>
              <a:rPr lang="en-US" dirty="0" smtClean="0"/>
              <a:t>(</a:t>
            </a:r>
            <a:r>
              <a:rPr lang="en-US" b="1" dirty="0" smtClean="0"/>
              <a:t>"%</a:t>
            </a:r>
            <a:r>
              <a:rPr lang="en-US" b="1" dirty="0" err="1" smtClean="0"/>
              <a:t>s"</a:t>
            </a:r>
            <a:r>
              <a:rPr lang="en-US" dirty="0" err="1" smtClean="0"/>
              <a:t>,</a:t>
            </a:r>
            <a:r>
              <a:rPr lang="en-US" b="1" dirty="0" err="1" smtClean="0">
                <a:solidFill>
                  <a:schemeClr val="accent2">
                    <a:lumMod val="50000"/>
                  </a:schemeClr>
                </a:solidFill>
              </a:rPr>
              <a:t>&amp;nama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Kelas</a:t>
            </a:r>
            <a:r>
              <a:rPr lang="en-US" dirty="0" smtClean="0"/>
              <a:t> \t: "); </a:t>
            </a:r>
            <a:r>
              <a:rPr lang="en-US" dirty="0" err="1" smtClean="0"/>
              <a:t>scanf</a:t>
            </a:r>
            <a:r>
              <a:rPr lang="en-US" dirty="0" smtClean="0"/>
              <a:t>("%</a:t>
            </a:r>
            <a:r>
              <a:rPr lang="en-US" dirty="0" err="1" smtClean="0"/>
              <a:t>s",&amp;kelas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jurusan</a:t>
            </a:r>
            <a:r>
              <a:rPr lang="en-US" dirty="0" smtClean="0"/>
              <a:t> \t: "); </a:t>
            </a:r>
            <a:r>
              <a:rPr lang="en-US" dirty="0" err="1" smtClean="0"/>
              <a:t>scanf</a:t>
            </a:r>
            <a:r>
              <a:rPr lang="en-US" dirty="0" smtClean="0"/>
              <a:t>("%</a:t>
            </a:r>
            <a:r>
              <a:rPr lang="en-US" dirty="0" err="1" smtClean="0"/>
              <a:t>s",&amp;jurusan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getch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/>
              <a:t>main()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 char </a:t>
            </a:r>
            <a:r>
              <a:rPr lang="en-US" dirty="0" err="1" smtClean="0"/>
              <a:t>nama</a:t>
            </a:r>
            <a:r>
              <a:rPr lang="en-US" dirty="0" smtClean="0"/>
              <a:t>[15];</a:t>
            </a:r>
          </a:p>
          <a:p>
            <a:pPr>
              <a:buNone/>
            </a:pPr>
            <a:r>
              <a:rPr lang="en-US" dirty="0" smtClean="0"/>
              <a:t> char </a:t>
            </a:r>
            <a:r>
              <a:rPr lang="en-US" dirty="0" err="1" smtClean="0"/>
              <a:t>kelas</a:t>
            </a:r>
            <a:r>
              <a:rPr lang="en-US" dirty="0" smtClean="0"/>
              <a:t>[20];</a:t>
            </a:r>
          </a:p>
          <a:p>
            <a:pPr>
              <a:buNone/>
            </a:pPr>
            <a:r>
              <a:rPr lang="en-US" dirty="0" smtClean="0"/>
              <a:t> char </a:t>
            </a:r>
            <a:r>
              <a:rPr lang="en-US" dirty="0" err="1" smtClean="0"/>
              <a:t>jurusan</a:t>
            </a:r>
            <a:r>
              <a:rPr lang="en-US" dirty="0" smtClean="0"/>
              <a:t>[12];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clrscr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</a:t>
            </a:r>
            <a:r>
              <a:rPr lang="en-US" dirty="0" err="1" smtClean="0"/>
              <a:t>Pengisian</a:t>
            </a:r>
            <a:r>
              <a:rPr lang="en-US" dirty="0" smtClean="0"/>
              <a:t> </a:t>
            </a:r>
            <a:r>
              <a:rPr lang="en-US" dirty="0" err="1" smtClean="0"/>
              <a:t>Biodata</a:t>
            </a:r>
            <a:r>
              <a:rPr lang="en-US" dirty="0" smtClean="0"/>
              <a:t> </a:t>
            </a:r>
            <a:r>
              <a:rPr lang="en-US" dirty="0" err="1" smtClean="0"/>
              <a:t>Saya</a:t>
            </a:r>
            <a:r>
              <a:rPr lang="en-US" dirty="0" smtClean="0"/>
              <a:t> \n\n");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Nama</a:t>
            </a:r>
            <a:r>
              <a:rPr lang="en-US" dirty="0" smtClean="0"/>
              <a:t> \t: "); 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 gets(</a:t>
            </a:r>
            <a:r>
              <a:rPr lang="en-US" b="1" dirty="0" err="1" smtClean="0">
                <a:solidFill>
                  <a:schemeClr val="accent5">
                    <a:lumMod val="50000"/>
                  </a:schemeClr>
                </a:solidFill>
              </a:rPr>
              <a:t>nama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)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smtClean="0"/>
              <a:t> 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jurusan</a:t>
            </a:r>
            <a:r>
              <a:rPr lang="en-US" dirty="0" smtClean="0"/>
              <a:t> \t: "); gets(</a:t>
            </a:r>
            <a:r>
              <a:rPr lang="en-US" dirty="0" err="1" smtClean="0"/>
              <a:t>jurusan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Kelas</a:t>
            </a:r>
            <a:r>
              <a:rPr lang="en-US" dirty="0" smtClean="0"/>
              <a:t> \t: "); </a:t>
            </a:r>
            <a:r>
              <a:rPr lang="en-US" dirty="0" err="1" smtClean="0"/>
              <a:t>scanf</a:t>
            </a:r>
            <a:r>
              <a:rPr lang="en-US" dirty="0" smtClean="0"/>
              <a:t>("%</a:t>
            </a:r>
            <a:r>
              <a:rPr lang="en-US" dirty="0" err="1" smtClean="0"/>
              <a:t>s",&amp;kelas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clrscr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</a:t>
            </a:r>
            <a:r>
              <a:rPr lang="en-US" dirty="0" err="1" smtClean="0"/>
              <a:t>Biodata</a:t>
            </a:r>
            <a:r>
              <a:rPr lang="en-US" dirty="0" smtClean="0"/>
              <a:t> </a:t>
            </a:r>
            <a:r>
              <a:rPr lang="en-US" dirty="0" err="1" smtClean="0"/>
              <a:t>Saya</a:t>
            </a:r>
            <a:r>
              <a:rPr lang="en-US" dirty="0" smtClean="0"/>
              <a:t> 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("_______________________________\n");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u="sng" dirty="0" err="1" smtClean="0"/>
              <a:t>printf</a:t>
            </a:r>
            <a:r>
              <a:rPr lang="en-US" u="sng" dirty="0" smtClean="0"/>
              <a:t>("</a:t>
            </a:r>
            <a:r>
              <a:rPr lang="en-US" u="sng" dirty="0" err="1" smtClean="0"/>
              <a:t>Nama</a:t>
            </a:r>
            <a:r>
              <a:rPr lang="en-US" u="sng" dirty="0" smtClean="0"/>
              <a:t> \t: </a:t>
            </a:r>
            <a:r>
              <a:rPr lang="en-US" b="1" u="sng" dirty="0" smtClean="0">
                <a:solidFill>
                  <a:srgbClr val="FF0000"/>
                </a:solidFill>
              </a:rPr>
              <a:t>%s</a:t>
            </a:r>
            <a:r>
              <a:rPr lang="en-US" u="sng" dirty="0" smtClean="0"/>
              <a:t> \</a:t>
            </a:r>
            <a:r>
              <a:rPr lang="en-US" u="sng" dirty="0" err="1" smtClean="0"/>
              <a:t>n",</a:t>
            </a:r>
            <a:r>
              <a:rPr lang="en-US" b="1" u="sng" dirty="0" err="1" smtClean="0">
                <a:solidFill>
                  <a:srgbClr val="FF0000"/>
                </a:solidFill>
              </a:rPr>
              <a:t>nama</a:t>
            </a:r>
            <a:r>
              <a:rPr lang="en-US" u="sng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Kelas</a:t>
            </a:r>
            <a:r>
              <a:rPr lang="en-US" dirty="0" smtClean="0"/>
              <a:t> \t: %s \</a:t>
            </a:r>
            <a:r>
              <a:rPr lang="en-US" dirty="0" err="1" smtClean="0"/>
              <a:t>n",kelas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jurusan</a:t>
            </a:r>
            <a:r>
              <a:rPr lang="en-US" dirty="0" smtClean="0"/>
              <a:t> \t: %s \</a:t>
            </a:r>
            <a:r>
              <a:rPr lang="en-US" dirty="0" err="1" smtClean="0"/>
              <a:t>n",jurusan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getch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main()</a:t>
            </a:r>
          </a:p>
          <a:p>
            <a:pPr>
              <a:buNone/>
            </a:pPr>
            <a:r>
              <a:rPr lang="en-US" dirty="0" smtClean="0"/>
              <a:t>{</a:t>
            </a:r>
          </a:p>
          <a:p>
            <a:pPr>
              <a:buNone/>
            </a:pPr>
            <a:r>
              <a:rPr lang="en-US" dirty="0" smtClean="0"/>
              <a:t> char </a:t>
            </a:r>
            <a:r>
              <a:rPr lang="en-US" dirty="0" err="1" smtClean="0"/>
              <a:t>nama</a:t>
            </a:r>
            <a:r>
              <a:rPr lang="en-US" dirty="0" smtClean="0"/>
              <a:t>[15];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mid,uas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smtClean="0"/>
              <a:t> float </a:t>
            </a:r>
            <a:r>
              <a:rPr lang="en-US" dirty="0" err="1" smtClean="0"/>
              <a:t>na</a:t>
            </a:r>
            <a:r>
              <a:rPr lang="en-US" dirty="0" smtClean="0"/>
              <a:t>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clrscr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</a:t>
            </a:r>
            <a:r>
              <a:rPr lang="en-US" dirty="0" err="1" smtClean="0"/>
              <a:t>Pengisian</a:t>
            </a:r>
            <a:r>
              <a:rPr lang="en-US" dirty="0" smtClean="0"/>
              <a:t> Data </a:t>
            </a:r>
            <a:r>
              <a:rPr lang="en-US" dirty="0" err="1" smtClean="0"/>
              <a:t>Nilai</a:t>
            </a:r>
            <a:r>
              <a:rPr lang="en-US" dirty="0" smtClean="0"/>
              <a:t> \n\n");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Nama</a:t>
            </a:r>
            <a:r>
              <a:rPr lang="en-US" dirty="0" smtClean="0"/>
              <a:t> \t: ");  gets(</a:t>
            </a:r>
            <a:r>
              <a:rPr lang="en-US" dirty="0" err="1" smtClean="0"/>
              <a:t>nama</a:t>
            </a:r>
            <a:r>
              <a:rPr lang="en-US" smtClean="0"/>
              <a:t>);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Mid \t: "); </a:t>
            </a:r>
            <a:r>
              <a:rPr lang="en-US" dirty="0" err="1" smtClean="0"/>
              <a:t>scanf</a:t>
            </a:r>
            <a:r>
              <a:rPr lang="en-US" dirty="0" smtClean="0"/>
              <a:t>("%</a:t>
            </a:r>
            <a:r>
              <a:rPr lang="en-US" dirty="0" err="1" smtClean="0"/>
              <a:t>i",&amp;mid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UAS \t: "); </a:t>
            </a:r>
            <a:r>
              <a:rPr lang="en-US" dirty="0" err="1" smtClean="0"/>
              <a:t>scanf</a:t>
            </a:r>
            <a:r>
              <a:rPr lang="en-US" dirty="0" smtClean="0"/>
              <a:t>("%</a:t>
            </a:r>
            <a:r>
              <a:rPr lang="en-US" dirty="0" err="1" smtClean="0"/>
              <a:t>i",&amp;uas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clrscr</a:t>
            </a:r>
            <a:r>
              <a:rPr lang="en-US" dirty="0" smtClean="0"/>
              <a:t>();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7999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("\t Data </a:t>
            </a:r>
            <a:r>
              <a:rPr lang="en-US" dirty="0" err="1" smtClean="0"/>
              <a:t>Nilai</a:t>
            </a:r>
            <a:r>
              <a:rPr lang="en-US" dirty="0" smtClean="0"/>
              <a:t> 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("_______________________________\n");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Nama</a:t>
            </a:r>
            <a:r>
              <a:rPr lang="en-US" dirty="0" smtClean="0"/>
              <a:t> \t: %s \</a:t>
            </a:r>
            <a:r>
              <a:rPr lang="en-US" dirty="0" err="1" smtClean="0"/>
              <a:t>n",nama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MID \t: %</a:t>
            </a:r>
            <a:r>
              <a:rPr lang="en-US" dirty="0" err="1" smtClean="0"/>
              <a:t>i</a:t>
            </a:r>
            <a:r>
              <a:rPr lang="en-US" dirty="0" smtClean="0"/>
              <a:t> \</a:t>
            </a:r>
            <a:r>
              <a:rPr lang="en-US" dirty="0" err="1" smtClean="0"/>
              <a:t>n",mid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UAS \t: %</a:t>
            </a:r>
            <a:r>
              <a:rPr lang="en-US" dirty="0" err="1" smtClean="0"/>
              <a:t>i</a:t>
            </a:r>
            <a:r>
              <a:rPr lang="en-US" dirty="0" smtClean="0"/>
              <a:t> \</a:t>
            </a:r>
            <a:r>
              <a:rPr lang="en-US" dirty="0" err="1" smtClean="0"/>
              <a:t>n",uas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na</a:t>
            </a:r>
            <a:r>
              <a:rPr lang="en-US" dirty="0" smtClean="0"/>
              <a:t>= ((0.4 * mid) + (0.6 * </a:t>
            </a:r>
            <a:r>
              <a:rPr lang="en-US" dirty="0" err="1" smtClean="0"/>
              <a:t>uas</a:t>
            </a:r>
            <a:r>
              <a:rPr lang="en-US" dirty="0" smtClean="0"/>
              <a:t>));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Akhir</a:t>
            </a:r>
            <a:r>
              <a:rPr lang="en-US" dirty="0" smtClean="0"/>
              <a:t> \t: </a:t>
            </a:r>
            <a:r>
              <a:rPr lang="en-US" b="1" dirty="0" smtClean="0">
                <a:solidFill>
                  <a:srgbClr val="FF0000"/>
                </a:solidFill>
              </a:rPr>
              <a:t>%2f </a:t>
            </a:r>
            <a:r>
              <a:rPr lang="en-US" dirty="0" smtClean="0"/>
              <a:t>",</a:t>
            </a:r>
            <a:r>
              <a:rPr lang="en-US" b="1" dirty="0" err="1" smtClean="0">
                <a:solidFill>
                  <a:srgbClr val="FF0000"/>
                </a:solidFill>
              </a:rPr>
              <a:t>na</a:t>
            </a:r>
            <a:r>
              <a:rPr lang="en-US" dirty="0" smtClean="0"/>
              <a:t>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("\n");</a:t>
            </a:r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printf</a:t>
            </a:r>
            <a:r>
              <a:rPr lang="en-US" dirty="0" smtClean="0"/>
              <a:t>("</a:t>
            </a:r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Akhir</a:t>
            </a:r>
            <a:r>
              <a:rPr lang="en-US" dirty="0" smtClean="0"/>
              <a:t> \t: </a:t>
            </a:r>
            <a:r>
              <a:rPr lang="en-US" b="1" dirty="0" smtClean="0">
                <a:solidFill>
                  <a:srgbClr val="FF0000"/>
                </a:solidFill>
              </a:rPr>
              <a:t>%2.2f </a:t>
            </a:r>
            <a:r>
              <a:rPr lang="en-US" dirty="0" smtClean="0"/>
              <a:t>",</a:t>
            </a:r>
            <a:r>
              <a:rPr lang="en-US" b="1" dirty="0" err="1" smtClean="0">
                <a:solidFill>
                  <a:srgbClr val="FF0000"/>
                </a:solidFill>
              </a:rPr>
              <a:t>na</a:t>
            </a:r>
            <a:r>
              <a:rPr lang="en-US" dirty="0" smtClean="0"/>
              <a:t>);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  <a:r>
              <a:rPr lang="en-US" dirty="0" err="1" smtClean="0"/>
              <a:t>getch</a:t>
            </a:r>
            <a:r>
              <a:rPr lang="en-US" dirty="0" smtClean="0"/>
              <a:t>();</a:t>
            </a:r>
          </a:p>
          <a:p>
            <a:pPr>
              <a:buNone/>
            </a:pPr>
            <a:r>
              <a:rPr lang="en-US" dirty="0" smtClean="0"/>
              <a:t>}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2114536" cy="1252728"/>
          </a:xfrm>
        </p:spPr>
        <p:txBody>
          <a:bodyPr/>
          <a:lstStyle/>
          <a:p>
            <a:r>
              <a:rPr lang="en-US" dirty="0" smtClean="0"/>
              <a:t>Input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1612"/>
            <a:ext cx="3428992" cy="2939693"/>
          </a:xfrm>
          <a:solidFill>
            <a:schemeClr val="accent1"/>
          </a:solidFill>
        </p:spPr>
        <p:txBody>
          <a:bodyPr/>
          <a:lstStyle/>
          <a:p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siswa</a:t>
            </a:r>
            <a:r>
              <a:rPr lang="en-US" dirty="0" smtClean="0"/>
              <a:t> :</a:t>
            </a:r>
          </a:p>
          <a:p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Keaktifan</a:t>
            </a:r>
            <a:r>
              <a:rPr lang="en-US" dirty="0" smtClean="0"/>
              <a:t>:</a:t>
            </a:r>
          </a:p>
          <a:p>
            <a:r>
              <a:rPr lang="en-US" dirty="0" err="1" smtClean="0"/>
              <a:t>Nilai</a:t>
            </a:r>
            <a:r>
              <a:rPr lang="en-US" dirty="0" smtClean="0"/>
              <a:t> </a:t>
            </a:r>
            <a:r>
              <a:rPr lang="en-US" dirty="0" err="1" smtClean="0"/>
              <a:t>Tugas</a:t>
            </a:r>
            <a:r>
              <a:rPr lang="en-US" dirty="0" smtClean="0"/>
              <a:t> :</a:t>
            </a:r>
          </a:p>
          <a:p>
            <a:r>
              <a:rPr lang="en-US" dirty="0" err="1" smtClean="0"/>
              <a:t>Nilsi</a:t>
            </a:r>
            <a:r>
              <a:rPr lang="en-US" dirty="0" smtClean="0"/>
              <a:t> </a:t>
            </a:r>
            <a:r>
              <a:rPr lang="en-US" dirty="0" err="1" smtClean="0"/>
              <a:t>Ujian</a:t>
            </a:r>
            <a:r>
              <a:rPr lang="en-US" dirty="0" smtClean="0"/>
              <a:t> :</a:t>
            </a:r>
          </a:p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929454" y="104570"/>
            <a:ext cx="2114536" cy="1252728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satMod val="1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Output</a:t>
            </a:r>
            <a:endParaRPr kumimoji="0" lang="en-US" sz="45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satMod val="1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29058" y="1500174"/>
            <a:ext cx="5214942" cy="5357826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 vert="horz" lIns="54864" tIns="91440" rtlCol="0">
            <a:normAutofit/>
          </a:bodyPr>
          <a:lstStyle/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Siswa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bernama</a:t>
            </a:r>
            <a:r>
              <a:rPr lang="en-US" sz="3200" dirty="0" smtClean="0"/>
              <a:t> …….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Dengan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nilai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persentasi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dihasilkan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Nilai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Keaktifan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x 20 %:</a:t>
            </a:r>
          </a:p>
          <a:p>
            <a:pPr marL="438912" lvl="0" indent="-320040"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Nilai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Tugas</a:t>
            </a:r>
            <a:r>
              <a:rPr lang="en-US" sz="3200" dirty="0" smtClean="0"/>
              <a:t> x 30 % 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:</a:t>
            </a:r>
          </a:p>
          <a:p>
            <a:pPr marL="438912" lvl="0" indent="-320040">
              <a:buClr>
                <a:schemeClr val="accent1"/>
              </a:buClr>
              <a:buSzPct val="80000"/>
              <a:buFont typeface="Wingdings 2"/>
              <a:buChar char=""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Nilsi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Ujian</a:t>
            </a:r>
            <a:r>
              <a:rPr lang="en-US" sz="3200" dirty="0" smtClean="0"/>
              <a:t> x 50 %:</a:t>
            </a:r>
          </a:p>
          <a:p>
            <a:pPr lvl="0">
              <a:buClr>
                <a:schemeClr val="accent1"/>
              </a:buClr>
              <a:buSzPct val="80000"/>
            </a:pP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Jadi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siswa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yang </a:t>
            </a:r>
            <a:r>
              <a:rPr kumimoji="0" lang="en-US" sz="3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bernama</a:t>
            </a:r>
            <a:r>
              <a:rPr kumimoji="0" lang="en-US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……..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Memperoleh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nilai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akhir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sebesar</a:t>
            </a:r>
            <a:r>
              <a:rPr kumimoji="0" lang="en-US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……..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38912" marR="0" lvl="0" indent="-32004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Char char=""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785926"/>
            <a:ext cx="92400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4061" y="2214554"/>
            <a:ext cx="9188061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\a :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bunyi</a:t>
            </a:r>
            <a:r>
              <a:rPr lang="en-US" dirty="0" smtClean="0"/>
              <a:t> bell (alert)</a:t>
            </a:r>
          </a:p>
          <a:p>
            <a:r>
              <a:rPr lang="en-US" dirty="0" smtClean="0"/>
              <a:t>\b : </a:t>
            </a:r>
            <a:r>
              <a:rPr lang="en-US" dirty="0" err="1" smtClean="0"/>
              <a:t>mundur</a:t>
            </a:r>
            <a:r>
              <a:rPr lang="en-US" dirty="0" smtClean="0"/>
              <a:t> </a:t>
            </a:r>
            <a:r>
              <a:rPr lang="en-US" dirty="0" err="1" smtClean="0"/>
              <a:t>satu</a:t>
            </a:r>
            <a:r>
              <a:rPr lang="en-US" dirty="0" smtClean="0"/>
              <a:t> </a:t>
            </a:r>
            <a:r>
              <a:rPr lang="en-US" dirty="0" err="1" smtClean="0"/>
              <a:t>spasi</a:t>
            </a:r>
            <a:r>
              <a:rPr lang="en-US" dirty="0" smtClean="0"/>
              <a:t> (backspace)</a:t>
            </a:r>
          </a:p>
          <a:p>
            <a:r>
              <a:rPr lang="en-US" dirty="0" smtClean="0"/>
              <a:t>\f : </a:t>
            </a:r>
            <a:r>
              <a:rPr lang="en-US" dirty="0" err="1" smtClean="0"/>
              <a:t>ganti</a:t>
            </a:r>
            <a:r>
              <a:rPr lang="en-US" dirty="0" smtClean="0"/>
              <a:t> </a:t>
            </a:r>
            <a:r>
              <a:rPr lang="en-US" dirty="0" err="1" smtClean="0"/>
              <a:t>halaman</a:t>
            </a:r>
            <a:r>
              <a:rPr lang="en-US" dirty="0" smtClean="0"/>
              <a:t> (form feed)</a:t>
            </a:r>
          </a:p>
          <a:p>
            <a:r>
              <a:rPr lang="en-US" dirty="0" smtClean="0"/>
              <a:t>\n : </a:t>
            </a:r>
            <a:r>
              <a:rPr lang="en-US" dirty="0" err="1" smtClean="0"/>
              <a:t>ganti</a:t>
            </a:r>
            <a:r>
              <a:rPr lang="en-US" dirty="0" smtClean="0"/>
              <a:t> </a:t>
            </a:r>
            <a:r>
              <a:rPr lang="en-US" dirty="0" err="1" smtClean="0"/>
              <a:t>baris</a:t>
            </a:r>
            <a:r>
              <a:rPr lang="en-US" dirty="0" smtClean="0"/>
              <a:t> </a:t>
            </a:r>
            <a:r>
              <a:rPr lang="en-US" dirty="0" err="1" smtClean="0"/>
              <a:t>baru</a:t>
            </a:r>
            <a:r>
              <a:rPr lang="en-US" dirty="0" smtClean="0"/>
              <a:t> (new line)</a:t>
            </a:r>
          </a:p>
          <a:p>
            <a:r>
              <a:rPr lang="en-US" dirty="0" smtClean="0"/>
              <a:t>\r :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kolom</a:t>
            </a:r>
            <a:r>
              <a:rPr lang="en-US" dirty="0" smtClean="0"/>
              <a:t> </a:t>
            </a:r>
            <a:r>
              <a:rPr lang="en-US" dirty="0" err="1" smtClean="0"/>
              <a:t>pertama</a:t>
            </a:r>
            <a:r>
              <a:rPr lang="en-US" dirty="0" smtClean="0"/>
              <a:t>, </a:t>
            </a:r>
            <a:r>
              <a:rPr lang="en-US" dirty="0" err="1" smtClean="0"/>
              <a:t>baris</a:t>
            </a:r>
            <a:r>
              <a:rPr lang="en-US" dirty="0" smtClean="0"/>
              <a:t> yang </a:t>
            </a:r>
            <a:r>
              <a:rPr lang="en-US" dirty="0" err="1" smtClean="0"/>
              <a:t>sama</a:t>
            </a:r>
            <a:r>
              <a:rPr lang="en-US" dirty="0" smtClean="0"/>
              <a:t> (carriage return)</a:t>
            </a:r>
          </a:p>
          <a:p>
            <a:r>
              <a:rPr lang="en-US" dirty="0" smtClean="0"/>
              <a:t>\v : </a:t>
            </a:r>
            <a:r>
              <a:rPr lang="en-US" dirty="0" err="1" smtClean="0"/>
              <a:t>tabulasi</a:t>
            </a:r>
            <a:r>
              <a:rPr lang="en-US" dirty="0" smtClean="0"/>
              <a:t> vertical</a:t>
            </a:r>
          </a:p>
          <a:p>
            <a:r>
              <a:rPr lang="fi-FI" dirty="0" smtClean="0"/>
              <a:t>\0 : nilai kosong (null)</a:t>
            </a:r>
          </a:p>
          <a:p>
            <a:r>
              <a:rPr lang="en-US" dirty="0" smtClean="0"/>
              <a:t>\’ : </a:t>
            </a:r>
            <a:r>
              <a:rPr lang="en-US" dirty="0" err="1" smtClean="0"/>
              <a:t>karakter</a:t>
            </a:r>
            <a:r>
              <a:rPr lang="en-US" dirty="0" smtClean="0"/>
              <a:t> </a:t>
            </a:r>
            <a:r>
              <a:rPr lang="en-US" dirty="0" err="1" smtClean="0"/>
              <a:t>petik</a:t>
            </a:r>
            <a:r>
              <a:rPr lang="en-US" dirty="0" smtClean="0"/>
              <a:t> </a:t>
            </a:r>
            <a:r>
              <a:rPr lang="en-US" dirty="0" err="1" smtClean="0"/>
              <a:t>tunggal</a:t>
            </a:r>
            <a:endParaRPr lang="en-US" dirty="0" smtClean="0"/>
          </a:p>
          <a:p>
            <a:r>
              <a:rPr lang="en-US" dirty="0" smtClean="0"/>
              <a:t>\” : </a:t>
            </a:r>
            <a:r>
              <a:rPr lang="en-US" dirty="0" err="1" smtClean="0"/>
              <a:t>karakter</a:t>
            </a:r>
            <a:r>
              <a:rPr lang="en-US" dirty="0" smtClean="0"/>
              <a:t> </a:t>
            </a:r>
            <a:r>
              <a:rPr lang="en-US" dirty="0" err="1" smtClean="0"/>
              <a:t>petik</a:t>
            </a:r>
            <a:r>
              <a:rPr lang="en-US" dirty="0" smtClean="0"/>
              <a:t> </a:t>
            </a:r>
            <a:r>
              <a:rPr lang="en-US" dirty="0" err="1" smtClean="0"/>
              <a:t>ganda</a:t>
            </a:r>
            <a:endParaRPr lang="en-US" dirty="0" smtClean="0"/>
          </a:p>
          <a:p>
            <a:r>
              <a:rPr lang="en-US" dirty="0" smtClean="0"/>
              <a:t>\\ : </a:t>
            </a:r>
            <a:r>
              <a:rPr lang="en-US" dirty="0" err="1" smtClean="0"/>
              <a:t>karakter</a:t>
            </a:r>
            <a:r>
              <a:rPr lang="en-US" dirty="0" smtClean="0"/>
              <a:t> </a:t>
            </a:r>
            <a:r>
              <a:rPr lang="en-US" dirty="0" err="1" smtClean="0"/>
              <a:t>garis</a:t>
            </a:r>
            <a:r>
              <a:rPr lang="en-US" dirty="0" smtClean="0"/>
              <a:t> miring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buNone/>
            </a:pPr>
            <a:r>
              <a:rPr lang="en-US" sz="3600" dirty="0" smtClean="0"/>
              <a:t>#include &lt;</a:t>
            </a:r>
            <a:r>
              <a:rPr lang="en-US" sz="3600" dirty="0" err="1" smtClean="0"/>
              <a:t>stdio.h</a:t>
            </a:r>
            <a:r>
              <a:rPr lang="en-US" sz="3600" dirty="0" smtClean="0"/>
              <a:t>&gt; </a:t>
            </a:r>
            <a:r>
              <a:rPr lang="en-US" sz="3600" dirty="0" smtClean="0">
                <a:sym typeface="Wingdings" pitchFamily="2" charset="2"/>
              </a:rPr>
              <a:t> file header</a:t>
            </a:r>
          </a:p>
          <a:p>
            <a:pPr>
              <a:buNone/>
            </a:pPr>
            <a:r>
              <a:rPr lang="en-US" sz="3600" dirty="0" smtClean="0">
                <a:sym typeface="Wingdings" pitchFamily="2" charset="2"/>
              </a:rPr>
              <a:t>#include&lt;</a:t>
            </a:r>
            <a:r>
              <a:rPr lang="en-US" sz="3600" dirty="0" err="1" smtClean="0">
                <a:sym typeface="Wingdings" pitchFamily="2" charset="2"/>
              </a:rPr>
              <a:t>conio.h</a:t>
            </a:r>
            <a:r>
              <a:rPr lang="en-US" sz="3600" dirty="0" smtClean="0">
                <a:sym typeface="Wingdings" pitchFamily="2" charset="2"/>
              </a:rPr>
              <a:t>&gt;</a:t>
            </a:r>
          </a:p>
          <a:p>
            <a:pPr>
              <a:buNone/>
            </a:pPr>
            <a:r>
              <a:rPr lang="en-US" sz="3600" dirty="0" smtClean="0">
                <a:sym typeface="Wingdings" pitchFamily="2" charset="2"/>
              </a:rPr>
              <a:t>Main{</a:t>
            </a:r>
          </a:p>
          <a:p>
            <a:pPr>
              <a:buNone/>
            </a:pPr>
            <a:r>
              <a:rPr lang="en-US" sz="3600" dirty="0" smtClean="0">
                <a:sym typeface="Wingdings" pitchFamily="2" charset="2"/>
              </a:rPr>
              <a:t>Type </a:t>
            </a:r>
            <a:r>
              <a:rPr lang="en-US" sz="3600" dirty="0" err="1" smtClean="0">
                <a:sym typeface="Wingdings" pitchFamily="2" charset="2"/>
              </a:rPr>
              <a:t>var</a:t>
            </a:r>
            <a:r>
              <a:rPr lang="en-US" sz="3600" dirty="0" smtClean="0">
                <a:sym typeface="Wingdings" pitchFamily="2" charset="2"/>
              </a:rPr>
              <a:t>[];</a:t>
            </a:r>
          </a:p>
          <a:p>
            <a:pPr>
              <a:buNone/>
            </a:pPr>
            <a:r>
              <a:rPr lang="en-US" sz="3600" dirty="0" err="1" smtClean="0">
                <a:sym typeface="Wingdings" pitchFamily="2" charset="2"/>
              </a:rPr>
              <a:t>Printf</a:t>
            </a:r>
            <a:r>
              <a:rPr lang="en-US" sz="3600" dirty="0" smtClean="0">
                <a:sym typeface="Wingdings" pitchFamily="2" charset="2"/>
              </a:rPr>
              <a:t>(“String Kontrol”,argumen1,argumen2);</a:t>
            </a:r>
          </a:p>
          <a:p>
            <a:pPr>
              <a:buFont typeface="Wingdings"/>
              <a:buChar char="è"/>
            </a:pPr>
            <a:r>
              <a:rPr lang="en-US" sz="3600" dirty="0" err="1" smtClean="0">
                <a:sym typeface="Wingdings" pitchFamily="2" charset="2"/>
              </a:rPr>
              <a:t>Untuk</a:t>
            </a:r>
            <a:r>
              <a:rPr lang="en-US" sz="3600" dirty="0" smtClean="0">
                <a:sym typeface="Wingdings" pitchFamily="2" charset="2"/>
              </a:rPr>
              <a:t> output</a:t>
            </a:r>
          </a:p>
          <a:p>
            <a:pPr>
              <a:buNone/>
            </a:pPr>
            <a:r>
              <a:rPr lang="en-US" sz="3600" dirty="0" err="1" smtClean="0">
                <a:sym typeface="Wingdings" pitchFamily="2" charset="2"/>
              </a:rPr>
              <a:t>Scanf</a:t>
            </a:r>
            <a:r>
              <a:rPr lang="en-US" sz="3600" dirty="0" smtClean="0">
                <a:sym typeface="Wingdings" pitchFamily="2" charset="2"/>
              </a:rPr>
              <a:t>(“PENENTU FORMAT”,&amp;VAR); input</a:t>
            </a:r>
          </a:p>
          <a:p>
            <a:pPr>
              <a:buNone/>
            </a:pPr>
            <a:r>
              <a:rPr lang="en-US" sz="3600" dirty="0" smtClean="0">
                <a:sym typeface="Wingdings" pitchFamily="2" charset="2"/>
              </a:rPr>
              <a:t>Gets(</a:t>
            </a:r>
            <a:r>
              <a:rPr lang="en-US" sz="3600" dirty="0" err="1" smtClean="0">
                <a:sym typeface="Wingdings" pitchFamily="2" charset="2"/>
              </a:rPr>
              <a:t>nama</a:t>
            </a:r>
            <a:r>
              <a:rPr lang="en-US" sz="3600" dirty="0" smtClean="0">
                <a:sym typeface="Wingdings" pitchFamily="2" charset="2"/>
              </a:rPr>
              <a:t> </a:t>
            </a:r>
            <a:r>
              <a:rPr lang="en-US" sz="3600" dirty="0" err="1" smtClean="0">
                <a:sym typeface="Wingdings" pitchFamily="2" charset="2"/>
              </a:rPr>
              <a:t>variabel</a:t>
            </a:r>
            <a:r>
              <a:rPr lang="en-US" sz="3600" dirty="0" smtClean="0">
                <a:sym typeface="Wingdings" pitchFamily="2" charset="2"/>
              </a:rPr>
              <a:t>); input</a:t>
            </a:r>
          </a:p>
          <a:p>
            <a:pPr>
              <a:buNone/>
            </a:pPr>
            <a:r>
              <a:rPr lang="en-US" sz="3600" dirty="0" err="1" smtClean="0">
                <a:sym typeface="Wingdings" pitchFamily="2" charset="2"/>
              </a:rPr>
              <a:t>Getch</a:t>
            </a:r>
            <a:r>
              <a:rPr lang="en-US" sz="3600" dirty="0" smtClean="0">
                <a:sym typeface="Wingdings" pitchFamily="2" charset="2"/>
              </a:rPr>
              <a:t>();  </a:t>
            </a:r>
            <a:r>
              <a:rPr lang="en-US" sz="3600" dirty="0" err="1" smtClean="0">
                <a:sym typeface="Wingdings" pitchFamily="2" charset="2"/>
              </a:rPr>
              <a:t>conio.h</a:t>
            </a:r>
            <a:r>
              <a:rPr lang="en-US" sz="3600" dirty="0" smtClean="0">
                <a:sym typeface="Wingdings" pitchFamily="2" charset="2"/>
              </a:rPr>
              <a:t>  </a:t>
            </a:r>
            <a:r>
              <a:rPr lang="en-US" sz="3600" dirty="0" err="1" smtClean="0">
                <a:sym typeface="Wingdings" pitchFamily="2" charset="2"/>
              </a:rPr>
              <a:t>untuk</a:t>
            </a:r>
            <a:r>
              <a:rPr lang="en-US" sz="3600" dirty="0" smtClean="0">
                <a:sym typeface="Wingdings" pitchFamily="2" charset="2"/>
              </a:rPr>
              <a:t> </a:t>
            </a:r>
            <a:r>
              <a:rPr lang="en-US" sz="3600" dirty="0" err="1" smtClean="0">
                <a:sym typeface="Wingdings" pitchFamily="2" charset="2"/>
              </a:rPr>
              <a:t>tampil</a:t>
            </a:r>
            <a:r>
              <a:rPr lang="en-US" sz="3600" dirty="0" smtClean="0">
                <a:sym typeface="Wingdings" pitchFamily="2" charset="2"/>
              </a:rPr>
              <a:t> </a:t>
            </a:r>
            <a:r>
              <a:rPr lang="en-US" sz="3600" dirty="0" err="1" smtClean="0">
                <a:sym typeface="Wingdings" pitchFamily="2" charset="2"/>
              </a:rPr>
              <a:t>kelayar</a:t>
            </a:r>
            <a:endParaRPr lang="en-US" sz="3600" dirty="0" smtClean="0">
              <a:sym typeface="Wingdings" pitchFamily="2" charset="2"/>
            </a:endParaRPr>
          </a:p>
          <a:p>
            <a:pPr>
              <a:buNone/>
            </a:pPr>
            <a:r>
              <a:rPr lang="en-US" sz="3600" dirty="0" err="1" smtClean="0">
                <a:sym typeface="Wingdings" pitchFamily="2" charset="2"/>
              </a:rPr>
              <a:t>Clrscr</a:t>
            </a:r>
            <a:r>
              <a:rPr lang="en-US" sz="3600" dirty="0" smtClean="0">
                <a:sym typeface="Wingdings" pitchFamily="2" charset="2"/>
              </a:rPr>
              <a:t>();</a:t>
            </a:r>
          </a:p>
          <a:p>
            <a:pPr>
              <a:buNone/>
            </a:pPr>
            <a:r>
              <a:rPr lang="en-US" sz="3600" dirty="0">
                <a:sym typeface="Wingdings" pitchFamily="2" charset="2"/>
              </a:rPr>
              <a:t>}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File header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memangil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library ex </a:t>
            </a:r>
            <a:r>
              <a:rPr lang="en-US" dirty="0" err="1" smtClean="0"/>
              <a:t>pemanggilan</a:t>
            </a:r>
            <a:r>
              <a:rPr lang="en-US" dirty="0" smtClean="0"/>
              <a:t> </a:t>
            </a:r>
            <a:r>
              <a:rPr lang="en-US" dirty="0" err="1" smtClean="0"/>
              <a:t>fungsi</a:t>
            </a:r>
            <a:r>
              <a:rPr lang="en-US" dirty="0" smtClean="0"/>
              <a:t> </a:t>
            </a:r>
            <a:r>
              <a:rPr lang="en-US" dirty="0" err="1" smtClean="0"/>
              <a:t>getch</a:t>
            </a:r>
            <a:r>
              <a:rPr lang="en-US" dirty="0" smtClean="0"/>
              <a:t>()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menginclude</a:t>
            </a:r>
            <a:r>
              <a:rPr lang="en-US" dirty="0" smtClean="0"/>
              <a:t> </a:t>
            </a:r>
            <a:r>
              <a:rPr lang="en-US" dirty="0" err="1" smtClean="0"/>
              <a:t>conio.h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r="218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 r="218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r="218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Oval 4"/>
          <p:cNvSpPr/>
          <p:nvPr/>
        </p:nvSpPr>
        <p:spPr>
          <a:xfrm>
            <a:off x="1571604" y="500042"/>
            <a:ext cx="285752" cy="42862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174</TotalTime>
  <Words>803</Words>
  <Application>Microsoft Office PowerPoint</Application>
  <PresentationFormat>On-screen Show (4:3)</PresentationFormat>
  <Paragraphs>136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Module</vt:lpstr>
      <vt:lpstr>Pengantar C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Pratek-1</vt:lpstr>
      <vt:lpstr>Pratek-1</vt:lpstr>
      <vt:lpstr>Prak-2</vt:lpstr>
      <vt:lpstr>Prak-3- Input String</vt:lpstr>
      <vt:lpstr>Prak-4 Input</vt:lpstr>
      <vt:lpstr>Slide 15</vt:lpstr>
      <vt:lpstr>Slide 16</vt:lpstr>
      <vt:lpstr>Slide 17</vt:lpstr>
      <vt:lpstr>Input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DededRamadKamda</dc:creator>
  <cp:lastModifiedBy>DededRamadKamda</cp:lastModifiedBy>
  <cp:revision>30</cp:revision>
  <dcterms:created xsi:type="dcterms:W3CDTF">2012-09-06T03:24:14Z</dcterms:created>
  <dcterms:modified xsi:type="dcterms:W3CDTF">2012-09-11T02:52:45Z</dcterms:modified>
</cp:coreProperties>
</file>